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44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24760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972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805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114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3066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75360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20173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273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1626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93575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789F7-3A1D-4E9F-B7D8-26F317CEF68C}" type="datetimeFigureOut">
              <a:rPr lang="de-AT" smtClean="0"/>
              <a:t>25.09.2016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A646D-8788-45ED-A4F7-55FCDC60D3B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9857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520" y="5131393"/>
            <a:ext cx="8655145" cy="1470025"/>
          </a:xfrm>
        </p:spPr>
        <p:txBody>
          <a:bodyPr>
            <a:normAutofit fontScale="90000"/>
          </a:bodyPr>
          <a:lstStyle/>
          <a:p>
            <a:r>
              <a:rPr lang="de-AT" sz="2400" b="1" dirty="0">
                <a:solidFill>
                  <a:srgbClr val="00B0F0"/>
                </a:solidFill>
                <a:latin typeface="+mn-lt"/>
              </a:rPr>
              <a:t>JUST ONE WORLD </a:t>
            </a:r>
            <a:r>
              <a:rPr lang="de-AT" sz="2400" b="1" dirty="0">
                <a:latin typeface="+mn-lt"/>
              </a:rPr>
              <a:t>bedeutet: </a:t>
            </a:r>
            <a:r>
              <a:rPr lang="de-AT" sz="2400" b="1" dirty="0" smtClean="0">
                <a:latin typeface="+mn-lt"/>
              </a:rPr>
              <a:t/>
            </a:r>
            <a:br>
              <a:rPr lang="de-AT" sz="2400" b="1" dirty="0" smtClean="0">
                <a:latin typeface="+mn-lt"/>
              </a:rPr>
            </a:br>
            <a:r>
              <a:rPr lang="de-AT" sz="2400" b="1" dirty="0" smtClean="0">
                <a:latin typeface="+mn-lt"/>
              </a:rPr>
              <a:t>Wir </a:t>
            </a:r>
            <a:r>
              <a:rPr lang="de-AT" sz="2400" b="1" dirty="0">
                <a:latin typeface="+mn-lt"/>
              </a:rPr>
              <a:t>haben </a:t>
            </a:r>
            <a:r>
              <a:rPr lang="de-AT" sz="2400" b="1" dirty="0">
                <a:solidFill>
                  <a:srgbClr val="FF0066"/>
                </a:solidFill>
                <a:latin typeface="+mn-lt"/>
              </a:rPr>
              <a:t>NUR EINE WELT </a:t>
            </a:r>
            <a:r>
              <a:rPr lang="de-AT" sz="2400" b="1" dirty="0">
                <a:latin typeface="+mn-lt"/>
              </a:rPr>
              <a:t>und da soll es </a:t>
            </a:r>
            <a:r>
              <a:rPr lang="de-AT" sz="2400" b="1" dirty="0">
                <a:solidFill>
                  <a:srgbClr val="FF0066"/>
                </a:solidFill>
                <a:latin typeface="+mn-lt"/>
              </a:rPr>
              <a:t>GERECHT</a:t>
            </a:r>
            <a:r>
              <a:rPr lang="de-AT" sz="2400" b="1" dirty="0">
                <a:latin typeface="+mn-lt"/>
              </a:rPr>
              <a:t> zugehen. </a:t>
            </a:r>
            <a:r>
              <a:rPr lang="de-AT" sz="2400" b="1" dirty="0" smtClean="0">
                <a:latin typeface="+mn-lt"/>
              </a:rPr>
              <a:t/>
            </a:r>
            <a:br>
              <a:rPr lang="de-AT" sz="2400" b="1" dirty="0" smtClean="0">
                <a:latin typeface="+mn-lt"/>
              </a:rPr>
            </a:br>
            <a:r>
              <a:rPr lang="de-AT" sz="2400" b="1" dirty="0" smtClean="0">
                <a:latin typeface="+mn-lt"/>
              </a:rPr>
              <a:t>Fairplay </a:t>
            </a:r>
            <a:r>
              <a:rPr lang="de-AT" sz="2400" b="1" dirty="0">
                <a:latin typeface="+mn-lt"/>
              </a:rPr>
              <a:t>zwischen allen Menschen und friedlicher Umgang mit der Natur.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32656"/>
            <a:ext cx="4780898" cy="47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064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AT" sz="2400" b="1" dirty="0">
                <a:latin typeface="+mn-lt"/>
              </a:rPr>
              <a:t>Die Vernichtung von Regenwald schädigt das Weltklima und damit alle Menschen. Zugleich sind wir an den </a:t>
            </a:r>
            <a:r>
              <a:rPr lang="de-AT" sz="2400" b="1" dirty="0" smtClean="0">
                <a:latin typeface="+mn-lt"/>
              </a:rPr>
              <a:t>Ursachen der Probleme beteiligt</a:t>
            </a:r>
            <a:r>
              <a:rPr lang="de-AT" sz="2400" b="1" dirty="0">
                <a:latin typeface="+mn-lt"/>
              </a:rPr>
              <a:t>: Fleischkonsum von Soja-Mastvieh, Palmöl im Schokoriegel, Gartenmöbel in Teak.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970911"/>
            <a:ext cx="5688632" cy="430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8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AT" sz="2400" b="1" dirty="0">
                <a:latin typeface="+mn-lt"/>
              </a:rPr>
              <a:t>Die gute Nachricht ist: Wir können etwas für Weltklima und Umwelt tun: Energie sparen, Müll vermeiden, </a:t>
            </a:r>
            <a:r>
              <a:rPr lang="de-AT" sz="2400" b="1" dirty="0" smtClean="0">
                <a:latin typeface="+mn-lt"/>
              </a:rPr>
              <a:t>uns umweltfreundlich </a:t>
            </a:r>
            <a:r>
              <a:rPr lang="de-AT" sz="2400" b="1" dirty="0">
                <a:latin typeface="+mn-lt"/>
              </a:rPr>
              <a:t>fortbewegen, regionale Bio- und </a:t>
            </a:r>
            <a:r>
              <a:rPr lang="de-AT" sz="2400" b="1" dirty="0" err="1">
                <a:latin typeface="+mn-lt"/>
              </a:rPr>
              <a:t>Fairtrade</a:t>
            </a:r>
            <a:r>
              <a:rPr lang="de-AT" sz="2400" b="1" dirty="0">
                <a:latin typeface="+mn-lt"/>
              </a:rPr>
              <a:t>-Nahrungsmittel kaufen.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034905"/>
            <a:ext cx="6192688" cy="43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716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AT" sz="2400" b="1" dirty="0">
                <a:latin typeface="+mn-lt"/>
              </a:rPr>
              <a:t>In Brasilien setzt sich die katholische Kirche engagiert für Regenwald und indigene Völker ein. Der aus Vorarlberg stammende Alt-Bischof Erwin Kräutler steht den Regenwald-Indios zur Seite.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80725"/>
            <a:ext cx="6480720" cy="418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4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AT" sz="2400" b="1" dirty="0">
                <a:latin typeface="+mn-lt"/>
              </a:rPr>
              <a:t>Solidarität aus Österreich bedeutet: Landrechte sichern, Unterstützung der Indios bei wirtschaftlichem Überleben, </a:t>
            </a:r>
            <a:r>
              <a:rPr lang="de-AT" sz="2400" b="1" dirty="0" smtClean="0">
                <a:latin typeface="+mn-lt"/>
              </a:rPr>
              <a:t/>
            </a:r>
            <a:br>
              <a:rPr lang="de-AT" sz="2400" b="1" dirty="0" smtClean="0">
                <a:latin typeface="+mn-lt"/>
              </a:rPr>
            </a:br>
            <a:r>
              <a:rPr lang="de-AT" sz="2400" b="1" dirty="0" smtClean="0">
                <a:latin typeface="+mn-lt"/>
              </a:rPr>
              <a:t>Gesundheit </a:t>
            </a:r>
            <a:r>
              <a:rPr lang="de-AT" sz="2400" b="1" dirty="0">
                <a:latin typeface="+mn-lt"/>
              </a:rPr>
              <a:t>und Bildung fördern, z.B. für das Volk der </a:t>
            </a:r>
            <a:r>
              <a:rPr lang="de-AT" sz="2400" b="1" dirty="0" err="1">
                <a:latin typeface="+mn-lt"/>
              </a:rPr>
              <a:t>Madihadeni</a:t>
            </a:r>
            <a:r>
              <a:rPr lang="de-AT" sz="2400" b="1" dirty="0">
                <a:latin typeface="+mn-lt"/>
              </a:rPr>
              <a:t>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092" y="980727"/>
            <a:ext cx="5941212" cy="445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104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AT" sz="2400" b="1" dirty="0">
                <a:latin typeface="+mn-lt"/>
              </a:rPr>
              <a:t>In Gebieten, in denen der Regenwald schon stark geschädigt wurde, geht es um Wieder-Aufforstung - als Beitrag gegen den Klimawandel und um Lebensraum  zu schaffen, z.B. für das Volk der Guarani.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980728"/>
            <a:ext cx="6552728" cy="436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/>
          </a:bodyPr>
          <a:lstStyle/>
          <a:p>
            <a:pPr algn="l"/>
            <a:r>
              <a:rPr lang="de-AT" sz="2200" b="1" dirty="0">
                <a:latin typeface="+mn-lt"/>
              </a:rPr>
              <a:t>Mit einer Aktion als Firmgruppe könnt ihr dem Regenwald und den Indios zu Hilfe kommen. Organisiert Unterstützung und Spenden für das Partnerprojekt von JUST ONE WORLD! Danke!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4187957" cy="31409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9395" y="1631714"/>
            <a:ext cx="3129535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03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/>
          </a:bodyPr>
          <a:lstStyle/>
          <a:p>
            <a:pPr algn="l"/>
            <a:r>
              <a:rPr lang="de-AT" sz="2200" b="1" dirty="0">
                <a:latin typeface="+mn-lt"/>
              </a:rPr>
              <a:t>JUST ONE WORLD braucht den Einsatz der Firmlinge in Österreich. Macht mit bei der Aktion von Firmgruppen für eine gerechte Welt!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Q:\3.6. PUGS\4_Aktionen\Firmung\Website_2016\Sehen_Powerpoint\2_KJ Vorarlberg_Ziellos2 (31 von 5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044" y="980728"/>
            <a:ext cx="638868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84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AT" sz="2400" b="1" dirty="0" smtClean="0">
                <a:latin typeface="+mn-lt"/>
              </a:rPr>
              <a:t>Regenwälder sind enorm wichtig für das Weltklima. „Klimaschädliches" Kohlendioxid wird aufgenommen. Riesige Dunstwolken sind Schutz der Erdoberfläche vor weiterer Erwärmung. </a:t>
            </a:r>
            <a:endParaRPr lang="de-AT" sz="2400" b="1" dirty="0">
              <a:latin typeface="+mn-lt"/>
            </a:endParaRP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Q:\3.6. PUGS\4_Aktionen\Firmung\Website_2016\Sehen_Powerpoint\3_8260 Rio Riozinho PN 08024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4925" y="980728"/>
            <a:ext cx="6534150" cy="434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26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/>
          </a:bodyPr>
          <a:lstStyle/>
          <a:p>
            <a:pPr algn="l"/>
            <a:r>
              <a:rPr lang="de-AT" sz="2200" b="1" dirty="0">
                <a:latin typeface="+mn-lt"/>
              </a:rPr>
              <a:t>Regenwälder sind Hotspots der Artenvielfalt: Bis zu 90% aller Tier- und Pflanzenarten leben dort. Für die Medizin haben die Heilpflanzen große Bedeutung.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80728"/>
            <a:ext cx="60960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83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/>
          </a:bodyPr>
          <a:lstStyle/>
          <a:p>
            <a:pPr algn="l"/>
            <a:r>
              <a:rPr lang="de-AT" sz="2200" b="1" dirty="0">
                <a:latin typeface="+mn-lt"/>
              </a:rPr>
              <a:t>Regenwälder sind Lebensraum für ca. 1.000 indigene Völker (Ureinwohner/innen). Sie nutzen den Wald, ohne ihn zu zerstören </a:t>
            </a:r>
            <a:r>
              <a:rPr lang="de-AT" sz="2200" b="1" dirty="0" smtClean="0">
                <a:latin typeface="+mn-lt"/>
              </a:rPr>
              <a:t>- </a:t>
            </a:r>
            <a:br>
              <a:rPr lang="de-AT" sz="2200" b="1" dirty="0" smtClean="0">
                <a:latin typeface="+mn-lt"/>
              </a:rPr>
            </a:br>
            <a:r>
              <a:rPr lang="de-AT" sz="2200" b="1" dirty="0" smtClean="0">
                <a:latin typeface="+mn-lt"/>
              </a:rPr>
              <a:t>für </a:t>
            </a:r>
            <a:r>
              <a:rPr lang="de-AT" sz="2200" b="1" dirty="0">
                <a:latin typeface="+mn-lt"/>
              </a:rPr>
              <a:t>Nahrung, Brennholz, Baumaterial und Heilmittel.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070" y="992837"/>
            <a:ext cx="6570569" cy="43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/>
          </a:bodyPr>
          <a:lstStyle/>
          <a:p>
            <a:pPr algn="l"/>
            <a:r>
              <a:rPr lang="de-AT" sz="2200" b="1" dirty="0"/>
              <a:t>Die Regenwälder werden zerstört: Großflächige Abholzung und Brandrodung vernichten den Lebensraum von Pflanzen, Tieren und Menschen. </a:t>
            </a:r>
            <a:endParaRPr lang="de-AT" sz="2200" b="1" dirty="0">
              <a:latin typeface="+mn-lt"/>
            </a:endParaRP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1052736"/>
            <a:ext cx="5832648" cy="437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13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/>
          </a:bodyPr>
          <a:lstStyle/>
          <a:p>
            <a:pPr algn="l"/>
            <a:r>
              <a:rPr lang="de-AT" sz="2200" b="1" dirty="0">
                <a:latin typeface="+mn-lt"/>
              </a:rPr>
              <a:t>Die Brände setzen gewaltige Mengen Kohlendioxid frei, die zuvor im Tropenwald gespeichert waren. Über 20% der weltweiten CO2-Emissionen sind Folge der Brandrodungen.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39" y="980728"/>
            <a:ext cx="666442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29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AT" sz="2400" b="1" dirty="0">
                <a:latin typeface="+mn-lt"/>
              </a:rPr>
              <a:t>Die Zerstörung der Regenwälder dient nur dem schnellen Profit: Mega-Kraftwerke wie Belo Monte in Brasilien, Tropenhölzer wie Mahagoni oder Teak, rücksichtsloser Abbau von Gold, Kupfer und Diamanten.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966236"/>
            <a:ext cx="590465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5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5229200"/>
            <a:ext cx="8352928" cy="1470025"/>
          </a:xfrm>
        </p:spPr>
        <p:txBody>
          <a:bodyPr>
            <a:normAutofit fontScale="90000"/>
          </a:bodyPr>
          <a:lstStyle/>
          <a:p>
            <a:pPr algn="l"/>
            <a:r>
              <a:rPr lang="de-AT" sz="2400" b="1" dirty="0">
                <a:latin typeface="+mn-lt"/>
              </a:rPr>
              <a:t>Auch für die Lebensmittel-Industrie der reichen Staaten wird Regenwald vernichtet. Anbau von Soja als Futtermittel für Schweine, Rinder oder Geflügel oder Palmöl in Keksen und Schokoriegeln.</a:t>
            </a:r>
          </a:p>
        </p:txBody>
      </p:sp>
      <p:pic>
        <p:nvPicPr>
          <p:cNvPr id="4" name="Bild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968" y="260648"/>
            <a:ext cx="3672408" cy="90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7" y="1052734"/>
            <a:ext cx="6336705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4544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Bildschirmpräsentation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JUST ONE WORLD bedeutet:  Wir haben NUR EINE WELT und da soll es GERECHT zugehen.  Fairplay zwischen allen Menschen und friedlicher Umgang mit der Natur.</vt:lpstr>
      <vt:lpstr>JUST ONE WORLD braucht den Einsatz der Firmlinge in Österreich. Macht mit bei der Aktion von Firmgruppen für eine gerechte Welt!</vt:lpstr>
      <vt:lpstr>Regenwälder sind enorm wichtig für das Weltklima. „Klimaschädliches" Kohlendioxid wird aufgenommen. Riesige Dunstwolken sind Schutz der Erdoberfläche vor weiterer Erwärmung. </vt:lpstr>
      <vt:lpstr>Regenwälder sind Hotspots der Artenvielfalt: Bis zu 90% aller Tier- und Pflanzenarten leben dort. Für die Medizin haben die Heilpflanzen große Bedeutung.</vt:lpstr>
      <vt:lpstr>Regenwälder sind Lebensraum für ca. 1.000 indigene Völker (Ureinwohner/innen). Sie nutzen den Wald, ohne ihn zu zerstören -  für Nahrung, Brennholz, Baumaterial und Heilmittel.</vt:lpstr>
      <vt:lpstr>Die Regenwälder werden zerstört: Großflächige Abholzung und Brandrodung vernichten den Lebensraum von Pflanzen, Tieren und Menschen. </vt:lpstr>
      <vt:lpstr>Die Brände setzen gewaltige Mengen Kohlendioxid frei, die zuvor im Tropenwald gespeichert waren. Über 20% der weltweiten CO2-Emissionen sind Folge der Brandrodungen.</vt:lpstr>
      <vt:lpstr>Die Zerstörung der Regenwälder dient nur dem schnellen Profit: Mega-Kraftwerke wie Belo Monte in Brasilien, Tropenhölzer wie Mahagoni oder Teak, rücksichtsloser Abbau von Gold, Kupfer und Diamanten.</vt:lpstr>
      <vt:lpstr>Auch für die Lebensmittel-Industrie der reichen Staaten wird Regenwald vernichtet. Anbau von Soja als Futtermittel für Schweine, Rinder oder Geflügel oder Palmöl in Keksen und Schokoriegeln.</vt:lpstr>
      <vt:lpstr>Die Vernichtung von Regenwald schädigt das Weltklima und damit alle Menschen. Zugleich sind wir an den Ursachen der Probleme beteiligt: Fleischkonsum von Soja-Mastvieh, Palmöl im Schokoriegel, Gartenmöbel in Teak.</vt:lpstr>
      <vt:lpstr>Die gute Nachricht ist: Wir können etwas für Weltklima und Umwelt tun: Energie sparen, Müll vermeiden, uns umweltfreundlich fortbewegen, regionale Bio- und Fairtrade-Nahrungsmittel kaufen.</vt:lpstr>
      <vt:lpstr>In Brasilien setzt sich die katholische Kirche engagiert für Regenwald und indigene Völker ein. Der aus Vorarlberg stammende Alt-Bischof Erwin Kräutler steht den Regenwald-Indios zur Seite.</vt:lpstr>
      <vt:lpstr>Solidarität aus Österreich bedeutet: Landrechte sichern, Unterstützung der Indios bei wirtschaftlichem Überleben,  Gesundheit und Bildung fördern, z.B. für das Volk der Madihadeni.</vt:lpstr>
      <vt:lpstr>In Gebieten, in denen der Regenwald schon stark geschädigt wurde, geht es um Wieder-Aufforstung - als Beitrag gegen den Klimawandel und um Lebensraum  zu schaffen, z.B. für das Volk der Guarani.</vt:lpstr>
      <vt:lpstr>Mit einer Aktion als Firmgruppe könnt ihr dem Regenwald und den Indios zu Hilfe kommen. Organisiert Unterstützung und Spenden für das Partnerprojekt von JUST ONE WORLD! Danke!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Regenwälder sind enorm wichtig für das Weltklima. „Klimaschädliches" Kohlendioxid wird aufgenommen. Riesige Dunstwolken sind Schutz der Erdoberfläche vor weiterer Erwärmung.</dc:title>
  <dc:creator>Elisabeth Hagel</dc:creator>
  <cp:lastModifiedBy>Elisabeth Hagel</cp:lastModifiedBy>
  <cp:revision>19</cp:revision>
  <dcterms:created xsi:type="dcterms:W3CDTF">2016-09-19T14:19:52Z</dcterms:created>
  <dcterms:modified xsi:type="dcterms:W3CDTF">2016-09-25T21:05:51Z</dcterms:modified>
</cp:coreProperties>
</file>